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16EF49-15FD-4048-9CEC-38A56FDF8A44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38843D9-2BB0-4E90-8EDF-C63A3A67300E}">
      <dgm:prSet/>
      <dgm:spPr/>
      <dgm:t>
        <a:bodyPr/>
        <a:lstStyle/>
        <a:p>
          <a:r>
            <a:rPr lang="nl-NL"/>
            <a:t>Het MBO</a:t>
          </a:r>
          <a:endParaRPr lang="en-US"/>
        </a:p>
      </dgm:t>
    </dgm:pt>
    <dgm:pt modelId="{9AF5ED2E-9A16-4A94-A0B8-6BE94F4352A6}" type="parTrans" cxnId="{CDFE7FDD-B90B-47A6-8E1A-F89FC7C13E2D}">
      <dgm:prSet/>
      <dgm:spPr/>
      <dgm:t>
        <a:bodyPr/>
        <a:lstStyle/>
        <a:p>
          <a:endParaRPr lang="en-US"/>
        </a:p>
      </dgm:t>
    </dgm:pt>
    <dgm:pt modelId="{2A81D79E-DE78-4F70-8D44-7B77B2A6556B}" type="sibTrans" cxnId="{CDFE7FDD-B90B-47A6-8E1A-F89FC7C13E2D}">
      <dgm:prSet/>
      <dgm:spPr/>
      <dgm:t>
        <a:bodyPr/>
        <a:lstStyle/>
        <a:p>
          <a:endParaRPr lang="en-US"/>
        </a:p>
      </dgm:t>
    </dgm:pt>
    <dgm:pt modelId="{B52E4EFE-A34B-400C-BA4A-EF3C8852D299}">
      <dgm:prSet/>
      <dgm:spPr/>
      <dgm:t>
        <a:bodyPr/>
        <a:lstStyle/>
        <a:p>
          <a:r>
            <a:rPr lang="nl-NL"/>
            <a:t>ROC’s </a:t>
          </a:r>
          <a:endParaRPr lang="en-US"/>
        </a:p>
      </dgm:t>
    </dgm:pt>
    <dgm:pt modelId="{0D3D4638-6E3B-4CC1-9C1E-60BB621DBB90}" type="parTrans" cxnId="{7C86A326-5E68-4F07-80AC-695E264C9A10}">
      <dgm:prSet/>
      <dgm:spPr/>
      <dgm:t>
        <a:bodyPr/>
        <a:lstStyle/>
        <a:p>
          <a:endParaRPr lang="en-US"/>
        </a:p>
      </dgm:t>
    </dgm:pt>
    <dgm:pt modelId="{D1460012-3029-4AF5-AF6F-BF129C12B961}" type="sibTrans" cxnId="{7C86A326-5E68-4F07-80AC-695E264C9A10}">
      <dgm:prSet/>
      <dgm:spPr/>
      <dgm:t>
        <a:bodyPr/>
        <a:lstStyle/>
        <a:p>
          <a:endParaRPr lang="en-US"/>
        </a:p>
      </dgm:t>
    </dgm:pt>
    <dgm:pt modelId="{68C68321-2C79-4661-A395-EB5AAD9D351A}">
      <dgm:prSet/>
      <dgm:spPr/>
      <dgm:t>
        <a:bodyPr/>
        <a:lstStyle/>
        <a:p>
          <a:r>
            <a:rPr lang="nl-NL"/>
            <a:t>Sectoren</a:t>
          </a:r>
          <a:endParaRPr lang="en-US"/>
        </a:p>
      </dgm:t>
    </dgm:pt>
    <dgm:pt modelId="{AE6FF3FC-3C0D-4BC9-B196-E403E6ACA298}" type="parTrans" cxnId="{5443D7B4-ADD8-49C7-813F-0115045B31F2}">
      <dgm:prSet/>
      <dgm:spPr/>
      <dgm:t>
        <a:bodyPr/>
        <a:lstStyle/>
        <a:p>
          <a:endParaRPr lang="en-US"/>
        </a:p>
      </dgm:t>
    </dgm:pt>
    <dgm:pt modelId="{BC755A3D-21A2-437F-AF39-FF0D67449A3A}" type="sibTrans" cxnId="{5443D7B4-ADD8-49C7-813F-0115045B31F2}">
      <dgm:prSet/>
      <dgm:spPr/>
      <dgm:t>
        <a:bodyPr/>
        <a:lstStyle/>
        <a:p>
          <a:endParaRPr lang="en-US"/>
        </a:p>
      </dgm:t>
    </dgm:pt>
    <dgm:pt modelId="{F40FDDFF-32D0-4F01-A9DC-8B6EF632FDF7}">
      <dgm:prSet/>
      <dgm:spPr/>
      <dgm:t>
        <a:bodyPr/>
        <a:lstStyle/>
        <a:p>
          <a:r>
            <a:rPr lang="nl-NL"/>
            <a:t>Opleidingen</a:t>
          </a:r>
          <a:endParaRPr lang="en-US"/>
        </a:p>
      </dgm:t>
    </dgm:pt>
    <dgm:pt modelId="{C4F5028C-798A-48CC-BED1-A126FA5C1E66}" type="parTrans" cxnId="{310295D0-4873-4F48-84C7-DDE31F1737B2}">
      <dgm:prSet/>
      <dgm:spPr/>
      <dgm:t>
        <a:bodyPr/>
        <a:lstStyle/>
        <a:p>
          <a:endParaRPr lang="en-US"/>
        </a:p>
      </dgm:t>
    </dgm:pt>
    <dgm:pt modelId="{48EE4C36-069E-4CF4-9C36-8096AF10769E}" type="sibTrans" cxnId="{310295D0-4873-4F48-84C7-DDE31F1737B2}">
      <dgm:prSet/>
      <dgm:spPr/>
      <dgm:t>
        <a:bodyPr/>
        <a:lstStyle/>
        <a:p>
          <a:endParaRPr lang="en-US"/>
        </a:p>
      </dgm:t>
    </dgm:pt>
    <dgm:pt modelId="{8FBF403F-7492-4740-B093-7DD703DE3C66}">
      <dgm:prSet/>
      <dgm:spPr/>
      <dgm:t>
        <a:bodyPr/>
        <a:lstStyle/>
        <a:p>
          <a:r>
            <a:rPr lang="nl-NL"/>
            <a:t>Banen</a:t>
          </a:r>
          <a:endParaRPr lang="en-US"/>
        </a:p>
      </dgm:t>
    </dgm:pt>
    <dgm:pt modelId="{52314E96-BEE0-4754-A5DC-2C68B67AF8E9}" type="parTrans" cxnId="{50B8C844-5F37-4965-A586-0733D294E435}">
      <dgm:prSet/>
      <dgm:spPr/>
      <dgm:t>
        <a:bodyPr/>
        <a:lstStyle/>
        <a:p>
          <a:endParaRPr lang="en-US"/>
        </a:p>
      </dgm:t>
    </dgm:pt>
    <dgm:pt modelId="{3FC1EF67-9B64-4F78-A211-849B3826FBBE}" type="sibTrans" cxnId="{50B8C844-5F37-4965-A586-0733D294E435}">
      <dgm:prSet/>
      <dgm:spPr/>
      <dgm:t>
        <a:bodyPr/>
        <a:lstStyle/>
        <a:p>
          <a:endParaRPr lang="en-US"/>
        </a:p>
      </dgm:t>
    </dgm:pt>
    <dgm:pt modelId="{4CB9F1A3-DA41-4D67-A3F9-7729440B7F99}">
      <dgm:prSet/>
      <dgm:spPr/>
      <dgm:t>
        <a:bodyPr/>
        <a:lstStyle/>
        <a:p>
          <a:r>
            <a:rPr lang="nl-NL"/>
            <a:t>Zoeken en kiezen</a:t>
          </a:r>
          <a:endParaRPr lang="en-US"/>
        </a:p>
      </dgm:t>
    </dgm:pt>
    <dgm:pt modelId="{7540FBF4-80C8-44B4-9B1F-B69D2E7FC526}" type="parTrans" cxnId="{9DCC5F2E-675C-4838-AAB2-DF76FB552793}">
      <dgm:prSet/>
      <dgm:spPr/>
      <dgm:t>
        <a:bodyPr/>
        <a:lstStyle/>
        <a:p>
          <a:endParaRPr lang="en-US"/>
        </a:p>
      </dgm:t>
    </dgm:pt>
    <dgm:pt modelId="{C071C4CA-D584-40C7-9E93-9E680A6CFBE1}" type="sibTrans" cxnId="{9DCC5F2E-675C-4838-AAB2-DF76FB552793}">
      <dgm:prSet/>
      <dgm:spPr/>
      <dgm:t>
        <a:bodyPr/>
        <a:lstStyle/>
        <a:p>
          <a:endParaRPr lang="en-US"/>
        </a:p>
      </dgm:t>
    </dgm:pt>
    <dgm:pt modelId="{AA065DAE-2FA7-48F7-8CC1-C484E11541B4}" type="pres">
      <dgm:prSet presAssocID="{0D16EF49-15FD-4048-9CEC-38A56FDF8A44}" presName="linear" presStyleCnt="0">
        <dgm:presLayoutVars>
          <dgm:dir/>
          <dgm:animLvl val="lvl"/>
          <dgm:resizeHandles val="exact"/>
        </dgm:presLayoutVars>
      </dgm:prSet>
      <dgm:spPr/>
    </dgm:pt>
    <dgm:pt modelId="{B8633D4D-0A3A-41EF-8DE2-B31F54B9BE6D}" type="pres">
      <dgm:prSet presAssocID="{938843D9-2BB0-4E90-8EDF-C63A3A67300E}" presName="parentLin" presStyleCnt="0"/>
      <dgm:spPr/>
    </dgm:pt>
    <dgm:pt modelId="{943B43BE-A7AD-4185-8D14-B81F16462C7E}" type="pres">
      <dgm:prSet presAssocID="{938843D9-2BB0-4E90-8EDF-C63A3A67300E}" presName="parentLeftMargin" presStyleLbl="node1" presStyleIdx="0" presStyleCnt="6"/>
      <dgm:spPr/>
    </dgm:pt>
    <dgm:pt modelId="{007DA78C-2C4E-405E-B144-D3F997ECEC71}" type="pres">
      <dgm:prSet presAssocID="{938843D9-2BB0-4E90-8EDF-C63A3A67300E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1245FD73-3D50-4C25-8150-29B248B71F4D}" type="pres">
      <dgm:prSet presAssocID="{938843D9-2BB0-4E90-8EDF-C63A3A67300E}" presName="negativeSpace" presStyleCnt="0"/>
      <dgm:spPr/>
    </dgm:pt>
    <dgm:pt modelId="{4E4FEC6E-1DB3-44B9-BD55-F67337AA8154}" type="pres">
      <dgm:prSet presAssocID="{938843D9-2BB0-4E90-8EDF-C63A3A67300E}" presName="childText" presStyleLbl="conFgAcc1" presStyleIdx="0" presStyleCnt="6">
        <dgm:presLayoutVars>
          <dgm:bulletEnabled val="1"/>
        </dgm:presLayoutVars>
      </dgm:prSet>
      <dgm:spPr/>
    </dgm:pt>
    <dgm:pt modelId="{94A4668F-6149-4164-8327-B3E698CC8596}" type="pres">
      <dgm:prSet presAssocID="{2A81D79E-DE78-4F70-8D44-7B77B2A6556B}" presName="spaceBetweenRectangles" presStyleCnt="0"/>
      <dgm:spPr/>
    </dgm:pt>
    <dgm:pt modelId="{4FAA3894-9D19-4843-943B-9009707ED7E5}" type="pres">
      <dgm:prSet presAssocID="{B52E4EFE-A34B-400C-BA4A-EF3C8852D299}" presName="parentLin" presStyleCnt="0"/>
      <dgm:spPr/>
    </dgm:pt>
    <dgm:pt modelId="{9CD441D9-3736-4ADD-A089-B15139AC1DA2}" type="pres">
      <dgm:prSet presAssocID="{B52E4EFE-A34B-400C-BA4A-EF3C8852D299}" presName="parentLeftMargin" presStyleLbl="node1" presStyleIdx="0" presStyleCnt="6"/>
      <dgm:spPr/>
    </dgm:pt>
    <dgm:pt modelId="{E5D945FA-A8EE-4A54-923A-CB80450E2428}" type="pres">
      <dgm:prSet presAssocID="{B52E4EFE-A34B-400C-BA4A-EF3C8852D299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DAB885A-44FB-466A-B5B1-1AF27DF649A1}" type="pres">
      <dgm:prSet presAssocID="{B52E4EFE-A34B-400C-BA4A-EF3C8852D299}" presName="negativeSpace" presStyleCnt="0"/>
      <dgm:spPr/>
    </dgm:pt>
    <dgm:pt modelId="{769A709E-D3D8-4DFE-AB4F-AC168FDC842B}" type="pres">
      <dgm:prSet presAssocID="{B52E4EFE-A34B-400C-BA4A-EF3C8852D299}" presName="childText" presStyleLbl="conFgAcc1" presStyleIdx="1" presStyleCnt="6">
        <dgm:presLayoutVars>
          <dgm:bulletEnabled val="1"/>
        </dgm:presLayoutVars>
      </dgm:prSet>
      <dgm:spPr/>
    </dgm:pt>
    <dgm:pt modelId="{00E0FBAB-E23A-475F-B014-ADD067F2995B}" type="pres">
      <dgm:prSet presAssocID="{D1460012-3029-4AF5-AF6F-BF129C12B961}" presName="spaceBetweenRectangles" presStyleCnt="0"/>
      <dgm:spPr/>
    </dgm:pt>
    <dgm:pt modelId="{AE7681E6-C815-4664-AD49-DE7240944472}" type="pres">
      <dgm:prSet presAssocID="{68C68321-2C79-4661-A395-EB5AAD9D351A}" presName="parentLin" presStyleCnt="0"/>
      <dgm:spPr/>
    </dgm:pt>
    <dgm:pt modelId="{AFBAF977-1F67-4D40-82CF-E29B4755B773}" type="pres">
      <dgm:prSet presAssocID="{68C68321-2C79-4661-A395-EB5AAD9D351A}" presName="parentLeftMargin" presStyleLbl="node1" presStyleIdx="1" presStyleCnt="6"/>
      <dgm:spPr/>
    </dgm:pt>
    <dgm:pt modelId="{15750DCC-4CD0-41C6-B0F0-C46F65E29F6C}" type="pres">
      <dgm:prSet presAssocID="{68C68321-2C79-4661-A395-EB5AAD9D351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F839B3A6-9223-49B5-921F-17C27C42544A}" type="pres">
      <dgm:prSet presAssocID="{68C68321-2C79-4661-A395-EB5AAD9D351A}" presName="negativeSpace" presStyleCnt="0"/>
      <dgm:spPr/>
    </dgm:pt>
    <dgm:pt modelId="{2E85F1F2-316E-444D-83E4-ABEBCFBAA3DD}" type="pres">
      <dgm:prSet presAssocID="{68C68321-2C79-4661-A395-EB5AAD9D351A}" presName="childText" presStyleLbl="conFgAcc1" presStyleIdx="2" presStyleCnt="6">
        <dgm:presLayoutVars>
          <dgm:bulletEnabled val="1"/>
        </dgm:presLayoutVars>
      </dgm:prSet>
      <dgm:spPr/>
    </dgm:pt>
    <dgm:pt modelId="{10334F85-BDDC-443D-9DBA-7C867DBEE4CE}" type="pres">
      <dgm:prSet presAssocID="{BC755A3D-21A2-437F-AF39-FF0D67449A3A}" presName="spaceBetweenRectangles" presStyleCnt="0"/>
      <dgm:spPr/>
    </dgm:pt>
    <dgm:pt modelId="{5207F82E-BBAD-44A2-BA0C-E58BAF26297B}" type="pres">
      <dgm:prSet presAssocID="{F40FDDFF-32D0-4F01-A9DC-8B6EF632FDF7}" presName="parentLin" presStyleCnt="0"/>
      <dgm:spPr/>
    </dgm:pt>
    <dgm:pt modelId="{BC383E04-E3D9-49A1-BD19-85FFB1EACF85}" type="pres">
      <dgm:prSet presAssocID="{F40FDDFF-32D0-4F01-A9DC-8B6EF632FDF7}" presName="parentLeftMargin" presStyleLbl="node1" presStyleIdx="2" presStyleCnt="6"/>
      <dgm:spPr/>
    </dgm:pt>
    <dgm:pt modelId="{DC54B2F8-B777-48A1-88DD-55FA213FD05E}" type="pres">
      <dgm:prSet presAssocID="{F40FDDFF-32D0-4F01-A9DC-8B6EF632FDF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769A3B13-0D7C-4E1C-99C9-A281578D3661}" type="pres">
      <dgm:prSet presAssocID="{F40FDDFF-32D0-4F01-A9DC-8B6EF632FDF7}" presName="negativeSpace" presStyleCnt="0"/>
      <dgm:spPr/>
    </dgm:pt>
    <dgm:pt modelId="{3CE2BD39-171F-4612-8EFF-9E5EE1B0A5B4}" type="pres">
      <dgm:prSet presAssocID="{F40FDDFF-32D0-4F01-A9DC-8B6EF632FDF7}" presName="childText" presStyleLbl="conFgAcc1" presStyleIdx="3" presStyleCnt="6">
        <dgm:presLayoutVars>
          <dgm:bulletEnabled val="1"/>
        </dgm:presLayoutVars>
      </dgm:prSet>
      <dgm:spPr/>
    </dgm:pt>
    <dgm:pt modelId="{5D9F584B-E000-46B4-B63F-C152F07AB2AD}" type="pres">
      <dgm:prSet presAssocID="{48EE4C36-069E-4CF4-9C36-8096AF10769E}" presName="spaceBetweenRectangles" presStyleCnt="0"/>
      <dgm:spPr/>
    </dgm:pt>
    <dgm:pt modelId="{CC2B695B-AC72-4015-9C28-1BDA53588B50}" type="pres">
      <dgm:prSet presAssocID="{8FBF403F-7492-4740-B093-7DD703DE3C66}" presName="parentLin" presStyleCnt="0"/>
      <dgm:spPr/>
    </dgm:pt>
    <dgm:pt modelId="{C868305D-CCCA-4E70-A17C-0C282FDFF4E0}" type="pres">
      <dgm:prSet presAssocID="{8FBF403F-7492-4740-B093-7DD703DE3C66}" presName="parentLeftMargin" presStyleLbl="node1" presStyleIdx="3" presStyleCnt="6"/>
      <dgm:spPr/>
    </dgm:pt>
    <dgm:pt modelId="{FD271B6A-807D-481C-A627-DFA65EB7B82B}" type="pres">
      <dgm:prSet presAssocID="{8FBF403F-7492-4740-B093-7DD703DE3C66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14C07F91-C5A8-4DA9-9FB9-33F53221D608}" type="pres">
      <dgm:prSet presAssocID="{8FBF403F-7492-4740-B093-7DD703DE3C66}" presName="negativeSpace" presStyleCnt="0"/>
      <dgm:spPr/>
    </dgm:pt>
    <dgm:pt modelId="{0D204CE4-2855-4693-9F2A-5014F335B38F}" type="pres">
      <dgm:prSet presAssocID="{8FBF403F-7492-4740-B093-7DD703DE3C66}" presName="childText" presStyleLbl="conFgAcc1" presStyleIdx="4" presStyleCnt="6">
        <dgm:presLayoutVars>
          <dgm:bulletEnabled val="1"/>
        </dgm:presLayoutVars>
      </dgm:prSet>
      <dgm:spPr/>
    </dgm:pt>
    <dgm:pt modelId="{92D58515-18AC-4756-BE86-B1B13900C2E0}" type="pres">
      <dgm:prSet presAssocID="{3FC1EF67-9B64-4F78-A211-849B3826FBBE}" presName="spaceBetweenRectangles" presStyleCnt="0"/>
      <dgm:spPr/>
    </dgm:pt>
    <dgm:pt modelId="{14B157D9-0593-4398-8803-C6073C3C1872}" type="pres">
      <dgm:prSet presAssocID="{4CB9F1A3-DA41-4D67-A3F9-7729440B7F99}" presName="parentLin" presStyleCnt="0"/>
      <dgm:spPr/>
    </dgm:pt>
    <dgm:pt modelId="{5DBCACD1-F857-42F6-9DDC-7886141B428C}" type="pres">
      <dgm:prSet presAssocID="{4CB9F1A3-DA41-4D67-A3F9-7729440B7F99}" presName="parentLeftMargin" presStyleLbl="node1" presStyleIdx="4" presStyleCnt="6"/>
      <dgm:spPr/>
    </dgm:pt>
    <dgm:pt modelId="{1F363841-8421-4065-B48F-AF774AC6D340}" type="pres">
      <dgm:prSet presAssocID="{4CB9F1A3-DA41-4D67-A3F9-7729440B7F99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FAF22D93-1456-407E-BAEB-AC725B4ACB8C}" type="pres">
      <dgm:prSet presAssocID="{4CB9F1A3-DA41-4D67-A3F9-7729440B7F99}" presName="negativeSpace" presStyleCnt="0"/>
      <dgm:spPr/>
    </dgm:pt>
    <dgm:pt modelId="{16A86CEB-0F3B-44CC-A8B0-84C896A3A4D3}" type="pres">
      <dgm:prSet presAssocID="{4CB9F1A3-DA41-4D67-A3F9-7729440B7F99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3F548717-510D-4EAB-A10C-80B1C75113B5}" type="presOf" srcId="{8FBF403F-7492-4740-B093-7DD703DE3C66}" destId="{FD271B6A-807D-481C-A627-DFA65EB7B82B}" srcOrd="1" destOrd="0" presId="urn:microsoft.com/office/officeart/2005/8/layout/list1"/>
    <dgm:cxn modelId="{7C86A326-5E68-4F07-80AC-695E264C9A10}" srcId="{0D16EF49-15FD-4048-9CEC-38A56FDF8A44}" destId="{B52E4EFE-A34B-400C-BA4A-EF3C8852D299}" srcOrd="1" destOrd="0" parTransId="{0D3D4638-6E3B-4CC1-9C1E-60BB621DBB90}" sibTransId="{D1460012-3029-4AF5-AF6F-BF129C12B961}"/>
    <dgm:cxn modelId="{9DCC5F2E-675C-4838-AAB2-DF76FB552793}" srcId="{0D16EF49-15FD-4048-9CEC-38A56FDF8A44}" destId="{4CB9F1A3-DA41-4D67-A3F9-7729440B7F99}" srcOrd="5" destOrd="0" parTransId="{7540FBF4-80C8-44B4-9B1F-B69D2E7FC526}" sibTransId="{C071C4CA-D584-40C7-9E93-9E680A6CFBE1}"/>
    <dgm:cxn modelId="{215C802E-0C4E-4798-99A8-B36FD224544A}" type="presOf" srcId="{B52E4EFE-A34B-400C-BA4A-EF3C8852D299}" destId="{E5D945FA-A8EE-4A54-923A-CB80450E2428}" srcOrd="1" destOrd="0" presId="urn:microsoft.com/office/officeart/2005/8/layout/list1"/>
    <dgm:cxn modelId="{7095A135-9F6C-4CF6-B17B-FAB16BA72640}" type="presOf" srcId="{B52E4EFE-A34B-400C-BA4A-EF3C8852D299}" destId="{9CD441D9-3736-4ADD-A089-B15139AC1DA2}" srcOrd="0" destOrd="0" presId="urn:microsoft.com/office/officeart/2005/8/layout/list1"/>
    <dgm:cxn modelId="{27313038-6E4D-48C2-8CF6-D0849A5BCC41}" type="presOf" srcId="{938843D9-2BB0-4E90-8EDF-C63A3A67300E}" destId="{943B43BE-A7AD-4185-8D14-B81F16462C7E}" srcOrd="0" destOrd="0" presId="urn:microsoft.com/office/officeart/2005/8/layout/list1"/>
    <dgm:cxn modelId="{50B8C844-5F37-4965-A586-0733D294E435}" srcId="{0D16EF49-15FD-4048-9CEC-38A56FDF8A44}" destId="{8FBF403F-7492-4740-B093-7DD703DE3C66}" srcOrd="4" destOrd="0" parTransId="{52314E96-BEE0-4754-A5DC-2C68B67AF8E9}" sibTransId="{3FC1EF67-9B64-4F78-A211-849B3826FBBE}"/>
    <dgm:cxn modelId="{4A1E456C-FB10-4C56-8438-C381FEFDDE82}" type="presOf" srcId="{68C68321-2C79-4661-A395-EB5AAD9D351A}" destId="{AFBAF977-1F67-4D40-82CF-E29B4755B773}" srcOrd="0" destOrd="0" presId="urn:microsoft.com/office/officeart/2005/8/layout/list1"/>
    <dgm:cxn modelId="{285BCB4F-D72A-456F-8D73-3D98D37345C8}" type="presOf" srcId="{F40FDDFF-32D0-4F01-A9DC-8B6EF632FDF7}" destId="{BC383E04-E3D9-49A1-BD19-85FFB1EACF85}" srcOrd="0" destOrd="0" presId="urn:microsoft.com/office/officeart/2005/8/layout/list1"/>
    <dgm:cxn modelId="{F25AFF74-1877-4AEE-A117-5E798161B8AD}" type="presOf" srcId="{0D16EF49-15FD-4048-9CEC-38A56FDF8A44}" destId="{AA065DAE-2FA7-48F7-8CC1-C484E11541B4}" srcOrd="0" destOrd="0" presId="urn:microsoft.com/office/officeart/2005/8/layout/list1"/>
    <dgm:cxn modelId="{95988793-7C47-4921-9A00-832B074962AC}" type="presOf" srcId="{F40FDDFF-32D0-4F01-A9DC-8B6EF632FDF7}" destId="{DC54B2F8-B777-48A1-88DD-55FA213FD05E}" srcOrd="1" destOrd="0" presId="urn:microsoft.com/office/officeart/2005/8/layout/list1"/>
    <dgm:cxn modelId="{8B4390AC-2D7F-4000-AF6D-D1AABE5CAAFF}" type="presOf" srcId="{8FBF403F-7492-4740-B093-7DD703DE3C66}" destId="{C868305D-CCCA-4E70-A17C-0C282FDFF4E0}" srcOrd="0" destOrd="0" presId="urn:microsoft.com/office/officeart/2005/8/layout/list1"/>
    <dgm:cxn modelId="{5443D7B4-ADD8-49C7-813F-0115045B31F2}" srcId="{0D16EF49-15FD-4048-9CEC-38A56FDF8A44}" destId="{68C68321-2C79-4661-A395-EB5AAD9D351A}" srcOrd="2" destOrd="0" parTransId="{AE6FF3FC-3C0D-4BC9-B196-E403E6ACA298}" sibTransId="{BC755A3D-21A2-437F-AF39-FF0D67449A3A}"/>
    <dgm:cxn modelId="{14605ABB-7A71-4BC8-86EC-FC5915009918}" type="presOf" srcId="{4CB9F1A3-DA41-4D67-A3F9-7729440B7F99}" destId="{1F363841-8421-4065-B48F-AF774AC6D340}" srcOrd="1" destOrd="0" presId="urn:microsoft.com/office/officeart/2005/8/layout/list1"/>
    <dgm:cxn modelId="{310295D0-4873-4F48-84C7-DDE31F1737B2}" srcId="{0D16EF49-15FD-4048-9CEC-38A56FDF8A44}" destId="{F40FDDFF-32D0-4F01-A9DC-8B6EF632FDF7}" srcOrd="3" destOrd="0" parTransId="{C4F5028C-798A-48CC-BED1-A126FA5C1E66}" sibTransId="{48EE4C36-069E-4CF4-9C36-8096AF10769E}"/>
    <dgm:cxn modelId="{5D658FD2-E3E5-49D9-AFCA-C805A422BCA2}" type="presOf" srcId="{4CB9F1A3-DA41-4D67-A3F9-7729440B7F99}" destId="{5DBCACD1-F857-42F6-9DDC-7886141B428C}" srcOrd="0" destOrd="0" presId="urn:microsoft.com/office/officeart/2005/8/layout/list1"/>
    <dgm:cxn modelId="{5E81E5D6-78DB-4546-A3F5-B55AD8E694B5}" type="presOf" srcId="{68C68321-2C79-4661-A395-EB5AAD9D351A}" destId="{15750DCC-4CD0-41C6-B0F0-C46F65E29F6C}" srcOrd="1" destOrd="0" presId="urn:microsoft.com/office/officeart/2005/8/layout/list1"/>
    <dgm:cxn modelId="{CDFE7FDD-B90B-47A6-8E1A-F89FC7C13E2D}" srcId="{0D16EF49-15FD-4048-9CEC-38A56FDF8A44}" destId="{938843D9-2BB0-4E90-8EDF-C63A3A67300E}" srcOrd="0" destOrd="0" parTransId="{9AF5ED2E-9A16-4A94-A0B8-6BE94F4352A6}" sibTransId="{2A81D79E-DE78-4F70-8D44-7B77B2A6556B}"/>
    <dgm:cxn modelId="{3F33BAE5-F881-4123-B663-0C90A712D1D1}" type="presOf" srcId="{938843D9-2BB0-4E90-8EDF-C63A3A67300E}" destId="{007DA78C-2C4E-405E-B144-D3F997ECEC71}" srcOrd="1" destOrd="0" presId="urn:microsoft.com/office/officeart/2005/8/layout/list1"/>
    <dgm:cxn modelId="{F2C2BE9D-70CA-4528-AEA6-83A1330CBE2D}" type="presParOf" srcId="{AA065DAE-2FA7-48F7-8CC1-C484E11541B4}" destId="{B8633D4D-0A3A-41EF-8DE2-B31F54B9BE6D}" srcOrd="0" destOrd="0" presId="urn:microsoft.com/office/officeart/2005/8/layout/list1"/>
    <dgm:cxn modelId="{6203696F-479F-40F4-BA4C-271AFBCF1A8E}" type="presParOf" srcId="{B8633D4D-0A3A-41EF-8DE2-B31F54B9BE6D}" destId="{943B43BE-A7AD-4185-8D14-B81F16462C7E}" srcOrd="0" destOrd="0" presId="urn:microsoft.com/office/officeart/2005/8/layout/list1"/>
    <dgm:cxn modelId="{E2D3F787-68B7-4440-A6C1-636F3E175F84}" type="presParOf" srcId="{B8633D4D-0A3A-41EF-8DE2-B31F54B9BE6D}" destId="{007DA78C-2C4E-405E-B144-D3F997ECEC71}" srcOrd="1" destOrd="0" presId="urn:microsoft.com/office/officeart/2005/8/layout/list1"/>
    <dgm:cxn modelId="{04B51C67-E0DE-414B-BCFA-4930168935E8}" type="presParOf" srcId="{AA065DAE-2FA7-48F7-8CC1-C484E11541B4}" destId="{1245FD73-3D50-4C25-8150-29B248B71F4D}" srcOrd="1" destOrd="0" presId="urn:microsoft.com/office/officeart/2005/8/layout/list1"/>
    <dgm:cxn modelId="{63BA0934-61B4-44D8-A8B8-09947AFDD1EB}" type="presParOf" srcId="{AA065DAE-2FA7-48F7-8CC1-C484E11541B4}" destId="{4E4FEC6E-1DB3-44B9-BD55-F67337AA8154}" srcOrd="2" destOrd="0" presId="urn:microsoft.com/office/officeart/2005/8/layout/list1"/>
    <dgm:cxn modelId="{4E075226-CEC6-40A1-BCCF-76025DC58C35}" type="presParOf" srcId="{AA065DAE-2FA7-48F7-8CC1-C484E11541B4}" destId="{94A4668F-6149-4164-8327-B3E698CC8596}" srcOrd="3" destOrd="0" presId="urn:microsoft.com/office/officeart/2005/8/layout/list1"/>
    <dgm:cxn modelId="{1B3BC315-714E-42D2-B94A-D57C241D264A}" type="presParOf" srcId="{AA065DAE-2FA7-48F7-8CC1-C484E11541B4}" destId="{4FAA3894-9D19-4843-943B-9009707ED7E5}" srcOrd="4" destOrd="0" presId="urn:microsoft.com/office/officeart/2005/8/layout/list1"/>
    <dgm:cxn modelId="{774A51F9-5B81-4FC8-971A-46906253654C}" type="presParOf" srcId="{4FAA3894-9D19-4843-943B-9009707ED7E5}" destId="{9CD441D9-3736-4ADD-A089-B15139AC1DA2}" srcOrd="0" destOrd="0" presId="urn:microsoft.com/office/officeart/2005/8/layout/list1"/>
    <dgm:cxn modelId="{81BE08A6-AB31-4543-9392-3D20A0A658FC}" type="presParOf" srcId="{4FAA3894-9D19-4843-943B-9009707ED7E5}" destId="{E5D945FA-A8EE-4A54-923A-CB80450E2428}" srcOrd="1" destOrd="0" presId="urn:microsoft.com/office/officeart/2005/8/layout/list1"/>
    <dgm:cxn modelId="{E5167D3F-674E-40F2-804D-A49206DF3B11}" type="presParOf" srcId="{AA065DAE-2FA7-48F7-8CC1-C484E11541B4}" destId="{BDAB885A-44FB-466A-B5B1-1AF27DF649A1}" srcOrd="5" destOrd="0" presId="urn:microsoft.com/office/officeart/2005/8/layout/list1"/>
    <dgm:cxn modelId="{E21515E8-1C77-4DDF-83E6-67056740FB63}" type="presParOf" srcId="{AA065DAE-2FA7-48F7-8CC1-C484E11541B4}" destId="{769A709E-D3D8-4DFE-AB4F-AC168FDC842B}" srcOrd="6" destOrd="0" presId="urn:microsoft.com/office/officeart/2005/8/layout/list1"/>
    <dgm:cxn modelId="{FB190250-5819-464F-A066-0941E7AED1C0}" type="presParOf" srcId="{AA065DAE-2FA7-48F7-8CC1-C484E11541B4}" destId="{00E0FBAB-E23A-475F-B014-ADD067F2995B}" srcOrd="7" destOrd="0" presId="urn:microsoft.com/office/officeart/2005/8/layout/list1"/>
    <dgm:cxn modelId="{3208AE13-BB9C-4E8A-9B89-38AFD895C18F}" type="presParOf" srcId="{AA065DAE-2FA7-48F7-8CC1-C484E11541B4}" destId="{AE7681E6-C815-4664-AD49-DE7240944472}" srcOrd="8" destOrd="0" presId="urn:microsoft.com/office/officeart/2005/8/layout/list1"/>
    <dgm:cxn modelId="{B47D8BB6-D5E6-409C-A281-2A9FEDFBF43C}" type="presParOf" srcId="{AE7681E6-C815-4664-AD49-DE7240944472}" destId="{AFBAF977-1F67-4D40-82CF-E29B4755B773}" srcOrd="0" destOrd="0" presId="urn:microsoft.com/office/officeart/2005/8/layout/list1"/>
    <dgm:cxn modelId="{6E32679F-F95A-4716-8B64-9173CBF8557A}" type="presParOf" srcId="{AE7681E6-C815-4664-AD49-DE7240944472}" destId="{15750DCC-4CD0-41C6-B0F0-C46F65E29F6C}" srcOrd="1" destOrd="0" presId="urn:microsoft.com/office/officeart/2005/8/layout/list1"/>
    <dgm:cxn modelId="{3754F01A-286C-44BD-9756-0402F476D8DD}" type="presParOf" srcId="{AA065DAE-2FA7-48F7-8CC1-C484E11541B4}" destId="{F839B3A6-9223-49B5-921F-17C27C42544A}" srcOrd="9" destOrd="0" presId="urn:microsoft.com/office/officeart/2005/8/layout/list1"/>
    <dgm:cxn modelId="{15CA0198-A4BD-455E-9AC7-4BFFDE264070}" type="presParOf" srcId="{AA065DAE-2FA7-48F7-8CC1-C484E11541B4}" destId="{2E85F1F2-316E-444D-83E4-ABEBCFBAA3DD}" srcOrd="10" destOrd="0" presId="urn:microsoft.com/office/officeart/2005/8/layout/list1"/>
    <dgm:cxn modelId="{4DF7C420-801D-45D2-8F7E-5367899DF430}" type="presParOf" srcId="{AA065DAE-2FA7-48F7-8CC1-C484E11541B4}" destId="{10334F85-BDDC-443D-9DBA-7C867DBEE4CE}" srcOrd="11" destOrd="0" presId="urn:microsoft.com/office/officeart/2005/8/layout/list1"/>
    <dgm:cxn modelId="{1A30E9CF-3CA6-4B1B-B51B-B7F7315B6396}" type="presParOf" srcId="{AA065DAE-2FA7-48F7-8CC1-C484E11541B4}" destId="{5207F82E-BBAD-44A2-BA0C-E58BAF26297B}" srcOrd="12" destOrd="0" presId="urn:microsoft.com/office/officeart/2005/8/layout/list1"/>
    <dgm:cxn modelId="{5E9B0545-CFA2-4B29-BF05-7C7B5FECF118}" type="presParOf" srcId="{5207F82E-BBAD-44A2-BA0C-E58BAF26297B}" destId="{BC383E04-E3D9-49A1-BD19-85FFB1EACF85}" srcOrd="0" destOrd="0" presId="urn:microsoft.com/office/officeart/2005/8/layout/list1"/>
    <dgm:cxn modelId="{1526BECA-BE6A-43EC-AC47-B8586972C08A}" type="presParOf" srcId="{5207F82E-BBAD-44A2-BA0C-E58BAF26297B}" destId="{DC54B2F8-B777-48A1-88DD-55FA213FD05E}" srcOrd="1" destOrd="0" presId="urn:microsoft.com/office/officeart/2005/8/layout/list1"/>
    <dgm:cxn modelId="{D57FEECD-60BE-480D-9CE7-455EADA76003}" type="presParOf" srcId="{AA065DAE-2FA7-48F7-8CC1-C484E11541B4}" destId="{769A3B13-0D7C-4E1C-99C9-A281578D3661}" srcOrd="13" destOrd="0" presId="urn:microsoft.com/office/officeart/2005/8/layout/list1"/>
    <dgm:cxn modelId="{35BC8601-C680-46F2-8B7E-ADFE8C9D8BAA}" type="presParOf" srcId="{AA065DAE-2FA7-48F7-8CC1-C484E11541B4}" destId="{3CE2BD39-171F-4612-8EFF-9E5EE1B0A5B4}" srcOrd="14" destOrd="0" presId="urn:microsoft.com/office/officeart/2005/8/layout/list1"/>
    <dgm:cxn modelId="{725471DB-437A-4DD1-B1CE-92E871631EC2}" type="presParOf" srcId="{AA065DAE-2FA7-48F7-8CC1-C484E11541B4}" destId="{5D9F584B-E000-46B4-B63F-C152F07AB2AD}" srcOrd="15" destOrd="0" presId="urn:microsoft.com/office/officeart/2005/8/layout/list1"/>
    <dgm:cxn modelId="{377843D1-61C5-4B3E-AADF-2003C4D6661C}" type="presParOf" srcId="{AA065DAE-2FA7-48F7-8CC1-C484E11541B4}" destId="{CC2B695B-AC72-4015-9C28-1BDA53588B50}" srcOrd="16" destOrd="0" presId="urn:microsoft.com/office/officeart/2005/8/layout/list1"/>
    <dgm:cxn modelId="{CE49B4B7-EE64-4267-9A94-EEE1ECFC3C6E}" type="presParOf" srcId="{CC2B695B-AC72-4015-9C28-1BDA53588B50}" destId="{C868305D-CCCA-4E70-A17C-0C282FDFF4E0}" srcOrd="0" destOrd="0" presId="urn:microsoft.com/office/officeart/2005/8/layout/list1"/>
    <dgm:cxn modelId="{15E0D903-9DC6-4BC5-AF86-841D85F108EA}" type="presParOf" srcId="{CC2B695B-AC72-4015-9C28-1BDA53588B50}" destId="{FD271B6A-807D-481C-A627-DFA65EB7B82B}" srcOrd="1" destOrd="0" presId="urn:microsoft.com/office/officeart/2005/8/layout/list1"/>
    <dgm:cxn modelId="{71C7FFAE-9373-4BF5-A31A-C12D57E3F2D0}" type="presParOf" srcId="{AA065DAE-2FA7-48F7-8CC1-C484E11541B4}" destId="{14C07F91-C5A8-4DA9-9FB9-33F53221D608}" srcOrd="17" destOrd="0" presId="urn:microsoft.com/office/officeart/2005/8/layout/list1"/>
    <dgm:cxn modelId="{E1CEF9F1-5C89-45D4-A2C6-D6C05ACDBB20}" type="presParOf" srcId="{AA065DAE-2FA7-48F7-8CC1-C484E11541B4}" destId="{0D204CE4-2855-4693-9F2A-5014F335B38F}" srcOrd="18" destOrd="0" presId="urn:microsoft.com/office/officeart/2005/8/layout/list1"/>
    <dgm:cxn modelId="{FD569FBE-9326-45B2-8195-C79364480931}" type="presParOf" srcId="{AA065DAE-2FA7-48F7-8CC1-C484E11541B4}" destId="{92D58515-18AC-4756-BE86-B1B13900C2E0}" srcOrd="19" destOrd="0" presId="urn:microsoft.com/office/officeart/2005/8/layout/list1"/>
    <dgm:cxn modelId="{CA08180F-132A-48C0-9564-B3CF68027DCB}" type="presParOf" srcId="{AA065DAE-2FA7-48F7-8CC1-C484E11541B4}" destId="{14B157D9-0593-4398-8803-C6073C3C1872}" srcOrd="20" destOrd="0" presId="urn:microsoft.com/office/officeart/2005/8/layout/list1"/>
    <dgm:cxn modelId="{B02EAA50-611A-43E8-A65A-A636923CC642}" type="presParOf" srcId="{14B157D9-0593-4398-8803-C6073C3C1872}" destId="{5DBCACD1-F857-42F6-9DDC-7886141B428C}" srcOrd="0" destOrd="0" presId="urn:microsoft.com/office/officeart/2005/8/layout/list1"/>
    <dgm:cxn modelId="{655B7877-41F0-4A63-9BE4-33285CBD712A}" type="presParOf" srcId="{14B157D9-0593-4398-8803-C6073C3C1872}" destId="{1F363841-8421-4065-B48F-AF774AC6D340}" srcOrd="1" destOrd="0" presId="urn:microsoft.com/office/officeart/2005/8/layout/list1"/>
    <dgm:cxn modelId="{791EF799-3C15-4AE6-B7BC-09841217DBEA}" type="presParOf" srcId="{AA065DAE-2FA7-48F7-8CC1-C484E11541B4}" destId="{FAF22D93-1456-407E-BAEB-AC725B4ACB8C}" srcOrd="21" destOrd="0" presId="urn:microsoft.com/office/officeart/2005/8/layout/list1"/>
    <dgm:cxn modelId="{3E7C48F2-129C-47D8-87B5-48D166C917B7}" type="presParOf" srcId="{AA065DAE-2FA7-48F7-8CC1-C484E11541B4}" destId="{16A86CEB-0F3B-44CC-A8B0-84C896A3A4D3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448F7E-1346-41F1-AD7A-1738B1F762A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8E3071E-D818-4C5E-AE92-A642750C4DD9}">
      <dgm:prSet/>
      <dgm:spPr/>
      <dgm:t>
        <a:bodyPr/>
        <a:lstStyle/>
        <a:p>
          <a:r>
            <a:rPr lang="nl-NL"/>
            <a:t>Interessante opleidingen</a:t>
          </a:r>
          <a:endParaRPr lang="en-US"/>
        </a:p>
      </dgm:t>
    </dgm:pt>
    <dgm:pt modelId="{05C56398-B1BD-4DA5-BB1F-28C17E1E5227}" type="parTrans" cxnId="{95FE3DE9-2393-4EBD-BAF3-AA0831A704ED}">
      <dgm:prSet/>
      <dgm:spPr/>
      <dgm:t>
        <a:bodyPr/>
        <a:lstStyle/>
        <a:p>
          <a:endParaRPr lang="en-US"/>
        </a:p>
      </dgm:t>
    </dgm:pt>
    <dgm:pt modelId="{B94A85C7-A80C-4A78-AF14-A1107B5DE4CC}" type="sibTrans" cxnId="{95FE3DE9-2393-4EBD-BAF3-AA0831A704ED}">
      <dgm:prSet/>
      <dgm:spPr/>
      <dgm:t>
        <a:bodyPr/>
        <a:lstStyle/>
        <a:p>
          <a:endParaRPr lang="en-US"/>
        </a:p>
      </dgm:t>
    </dgm:pt>
    <dgm:pt modelId="{72B8E0A7-D640-4EB8-BEDF-4414465F36C9}">
      <dgm:prSet/>
      <dgm:spPr/>
      <dgm:t>
        <a:bodyPr/>
        <a:lstStyle/>
        <a:p>
          <a:r>
            <a:rPr lang="nl-NL"/>
            <a:t>Interessante sectoren</a:t>
          </a:r>
          <a:endParaRPr lang="en-US"/>
        </a:p>
      </dgm:t>
    </dgm:pt>
    <dgm:pt modelId="{FB9DAE17-E391-46CC-B1E8-8BFDD312CFE6}" type="parTrans" cxnId="{B85DBFEC-75D7-4DDF-8E2E-D2D9D0DB6ED1}">
      <dgm:prSet/>
      <dgm:spPr/>
      <dgm:t>
        <a:bodyPr/>
        <a:lstStyle/>
        <a:p>
          <a:endParaRPr lang="en-US"/>
        </a:p>
      </dgm:t>
    </dgm:pt>
    <dgm:pt modelId="{9BF5E83D-8084-46D6-9819-88995A1D06FE}" type="sibTrans" cxnId="{B85DBFEC-75D7-4DDF-8E2E-D2D9D0DB6ED1}">
      <dgm:prSet/>
      <dgm:spPr/>
      <dgm:t>
        <a:bodyPr/>
        <a:lstStyle/>
        <a:p>
          <a:endParaRPr lang="en-US"/>
        </a:p>
      </dgm:t>
    </dgm:pt>
    <dgm:pt modelId="{12C795D8-7AC6-4044-AA54-F7CA7C681A33}">
      <dgm:prSet/>
      <dgm:spPr/>
      <dgm:t>
        <a:bodyPr/>
        <a:lstStyle/>
        <a:p>
          <a:r>
            <a:rPr lang="nl-NL"/>
            <a:t>Welke ROC’s kun je voor kiezen?</a:t>
          </a:r>
          <a:endParaRPr lang="en-US"/>
        </a:p>
      </dgm:t>
    </dgm:pt>
    <dgm:pt modelId="{83533E09-36C0-4092-83FB-D15EB2972F3E}" type="parTrans" cxnId="{4637E7DE-8F36-4FB3-A6F0-00E033A5FD7E}">
      <dgm:prSet/>
      <dgm:spPr/>
      <dgm:t>
        <a:bodyPr/>
        <a:lstStyle/>
        <a:p>
          <a:endParaRPr lang="en-US"/>
        </a:p>
      </dgm:t>
    </dgm:pt>
    <dgm:pt modelId="{4910E6FE-1C32-4275-8189-67EEC6F7F4B1}" type="sibTrans" cxnId="{4637E7DE-8F36-4FB3-A6F0-00E033A5FD7E}">
      <dgm:prSet/>
      <dgm:spPr/>
      <dgm:t>
        <a:bodyPr/>
        <a:lstStyle/>
        <a:p>
          <a:endParaRPr lang="en-US"/>
        </a:p>
      </dgm:t>
    </dgm:pt>
    <dgm:pt modelId="{F8AB919E-539F-4849-8D97-B381B9C5CEC3}" type="pres">
      <dgm:prSet presAssocID="{79448F7E-1346-41F1-AD7A-1738B1F762A6}" presName="linear" presStyleCnt="0">
        <dgm:presLayoutVars>
          <dgm:animLvl val="lvl"/>
          <dgm:resizeHandles val="exact"/>
        </dgm:presLayoutVars>
      </dgm:prSet>
      <dgm:spPr/>
    </dgm:pt>
    <dgm:pt modelId="{FC60B100-D7B8-4F85-8079-CAC85CE869EB}" type="pres">
      <dgm:prSet presAssocID="{D8E3071E-D818-4C5E-AE92-A642750C4DD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F622C39-AF01-4D37-80FA-E25B64F2204C}" type="pres">
      <dgm:prSet presAssocID="{B94A85C7-A80C-4A78-AF14-A1107B5DE4CC}" presName="spacer" presStyleCnt="0"/>
      <dgm:spPr/>
    </dgm:pt>
    <dgm:pt modelId="{0D077730-F319-4721-A216-734B052B166B}" type="pres">
      <dgm:prSet presAssocID="{72B8E0A7-D640-4EB8-BEDF-4414465F36C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058BE01-F954-4E69-91D4-DCFDA0B6D339}" type="pres">
      <dgm:prSet presAssocID="{9BF5E83D-8084-46D6-9819-88995A1D06FE}" presName="spacer" presStyleCnt="0"/>
      <dgm:spPr/>
    </dgm:pt>
    <dgm:pt modelId="{79AD4006-37BD-47E2-9105-5A1463693910}" type="pres">
      <dgm:prSet presAssocID="{12C795D8-7AC6-4044-AA54-F7CA7C681A3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265841C-2345-4F98-A991-83153706A4EC}" type="presOf" srcId="{12C795D8-7AC6-4044-AA54-F7CA7C681A33}" destId="{79AD4006-37BD-47E2-9105-5A1463693910}" srcOrd="0" destOrd="0" presId="urn:microsoft.com/office/officeart/2005/8/layout/vList2"/>
    <dgm:cxn modelId="{8B28E82D-0E1F-462B-8108-30547B466D20}" type="presOf" srcId="{79448F7E-1346-41F1-AD7A-1738B1F762A6}" destId="{F8AB919E-539F-4849-8D97-B381B9C5CEC3}" srcOrd="0" destOrd="0" presId="urn:microsoft.com/office/officeart/2005/8/layout/vList2"/>
    <dgm:cxn modelId="{8AB0BC32-1A1A-46FC-80D3-1E90E48D17C5}" type="presOf" srcId="{D8E3071E-D818-4C5E-AE92-A642750C4DD9}" destId="{FC60B100-D7B8-4F85-8079-CAC85CE869EB}" srcOrd="0" destOrd="0" presId="urn:microsoft.com/office/officeart/2005/8/layout/vList2"/>
    <dgm:cxn modelId="{4637E7DE-8F36-4FB3-A6F0-00E033A5FD7E}" srcId="{79448F7E-1346-41F1-AD7A-1738B1F762A6}" destId="{12C795D8-7AC6-4044-AA54-F7CA7C681A33}" srcOrd="2" destOrd="0" parTransId="{83533E09-36C0-4092-83FB-D15EB2972F3E}" sibTransId="{4910E6FE-1C32-4275-8189-67EEC6F7F4B1}"/>
    <dgm:cxn modelId="{95FE3DE9-2393-4EBD-BAF3-AA0831A704ED}" srcId="{79448F7E-1346-41F1-AD7A-1738B1F762A6}" destId="{D8E3071E-D818-4C5E-AE92-A642750C4DD9}" srcOrd="0" destOrd="0" parTransId="{05C56398-B1BD-4DA5-BB1F-28C17E1E5227}" sibTransId="{B94A85C7-A80C-4A78-AF14-A1107B5DE4CC}"/>
    <dgm:cxn modelId="{B85DBFEC-75D7-4DDF-8E2E-D2D9D0DB6ED1}" srcId="{79448F7E-1346-41F1-AD7A-1738B1F762A6}" destId="{72B8E0A7-D640-4EB8-BEDF-4414465F36C9}" srcOrd="1" destOrd="0" parTransId="{FB9DAE17-E391-46CC-B1E8-8BFDD312CFE6}" sibTransId="{9BF5E83D-8084-46D6-9819-88995A1D06FE}"/>
    <dgm:cxn modelId="{7D5CD7EC-58B8-4307-A0AA-065F69D6E8E3}" type="presOf" srcId="{72B8E0A7-D640-4EB8-BEDF-4414465F36C9}" destId="{0D077730-F319-4721-A216-734B052B166B}" srcOrd="0" destOrd="0" presId="urn:microsoft.com/office/officeart/2005/8/layout/vList2"/>
    <dgm:cxn modelId="{462A6FB4-B0AA-4F53-AAB4-B564789B4091}" type="presParOf" srcId="{F8AB919E-539F-4849-8D97-B381B9C5CEC3}" destId="{FC60B100-D7B8-4F85-8079-CAC85CE869EB}" srcOrd="0" destOrd="0" presId="urn:microsoft.com/office/officeart/2005/8/layout/vList2"/>
    <dgm:cxn modelId="{C0915756-DA4D-4193-84C5-25C7C64156CC}" type="presParOf" srcId="{F8AB919E-539F-4849-8D97-B381B9C5CEC3}" destId="{3F622C39-AF01-4D37-80FA-E25B64F2204C}" srcOrd="1" destOrd="0" presId="urn:microsoft.com/office/officeart/2005/8/layout/vList2"/>
    <dgm:cxn modelId="{649EEC27-AB09-4E33-B6C1-9C68EFF6316F}" type="presParOf" srcId="{F8AB919E-539F-4849-8D97-B381B9C5CEC3}" destId="{0D077730-F319-4721-A216-734B052B166B}" srcOrd="2" destOrd="0" presId="urn:microsoft.com/office/officeart/2005/8/layout/vList2"/>
    <dgm:cxn modelId="{7486ED4C-D1F2-41F7-A24D-2DED93A9F682}" type="presParOf" srcId="{F8AB919E-539F-4849-8D97-B381B9C5CEC3}" destId="{6058BE01-F954-4E69-91D4-DCFDA0B6D339}" srcOrd="3" destOrd="0" presId="urn:microsoft.com/office/officeart/2005/8/layout/vList2"/>
    <dgm:cxn modelId="{7EA7B0F7-2470-4EBE-9621-0E5C3CDBBC04}" type="presParOf" srcId="{F8AB919E-539F-4849-8D97-B381B9C5CEC3}" destId="{79AD4006-37BD-47E2-9105-5A146369391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2FB713-4469-4708-B603-4E4D0DE8FD24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047CC44-AF12-4F57-9A3F-1E998A690931}">
      <dgm:prSet/>
      <dgm:spPr/>
      <dgm:t>
        <a:bodyPr/>
        <a:lstStyle/>
        <a:p>
          <a:r>
            <a:rPr lang="nl-NL"/>
            <a:t>Heb je op basis van de opdrachten en activiteiten van afgelopen weken een beter beeld gekregen van wat je wilt?</a:t>
          </a:r>
          <a:endParaRPr lang="en-US"/>
        </a:p>
      </dgm:t>
    </dgm:pt>
    <dgm:pt modelId="{57529737-659B-4B8E-9CA8-C32364B3C468}" type="parTrans" cxnId="{6CA4F863-D000-4B98-89C9-DC60B33FC04D}">
      <dgm:prSet/>
      <dgm:spPr/>
      <dgm:t>
        <a:bodyPr/>
        <a:lstStyle/>
        <a:p>
          <a:endParaRPr lang="en-US"/>
        </a:p>
      </dgm:t>
    </dgm:pt>
    <dgm:pt modelId="{CD7C936B-F317-4181-BBDE-AE15BE388161}" type="sibTrans" cxnId="{6CA4F863-D000-4B98-89C9-DC60B33FC04D}">
      <dgm:prSet/>
      <dgm:spPr/>
      <dgm:t>
        <a:bodyPr/>
        <a:lstStyle/>
        <a:p>
          <a:endParaRPr lang="en-US"/>
        </a:p>
      </dgm:t>
    </dgm:pt>
    <dgm:pt modelId="{029DC898-09F9-4249-B94B-A3BE3A242C4D}">
      <dgm:prSet/>
      <dgm:spPr/>
      <dgm:t>
        <a:bodyPr/>
        <a:lstStyle/>
        <a:p>
          <a:r>
            <a:rPr lang="nl-NL"/>
            <a:t>Kun je al een (voorlopige) keuze maken? </a:t>
          </a:r>
          <a:endParaRPr lang="en-US"/>
        </a:p>
      </dgm:t>
    </dgm:pt>
    <dgm:pt modelId="{89B70710-689F-45E8-A4E4-92EAF86E2698}" type="parTrans" cxnId="{AF513412-D5C9-4058-A350-B442898BC5E5}">
      <dgm:prSet/>
      <dgm:spPr/>
      <dgm:t>
        <a:bodyPr/>
        <a:lstStyle/>
        <a:p>
          <a:endParaRPr lang="en-US"/>
        </a:p>
      </dgm:t>
    </dgm:pt>
    <dgm:pt modelId="{7F8BAC18-6C7C-4538-9911-7B5DCFEC6722}" type="sibTrans" cxnId="{AF513412-D5C9-4058-A350-B442898BC5E5}">
      <dgm:prSet/>
      <dgm:spPr/>
      <dgm:t>
        <a:bodyPr/>
        <a:lstStyle/>
        <a:p>
          <a:endParaRPr lang="en-US"/>
        </a:p>
      </dgm:t>
    </dgm:pt>
    <dgm:pt modelId="{C0B3E221-AC57-4BEF-9F58-8FFCAD7D0DFF}">
      <dgm:prSet/>
      <dgm:spPr/>
      <dgm:t>
        <a:bodyPr/>
        <a:lstStyle/>
        <a:p>
          <a:r>
            <a:rPr lang="nl-NL"/>
            <a:t>Wat heb je nog nodig om verder te oriënteren?</a:t>
          </a:r>
          <a:endParaRPr lang="en-US"/>
        </a:p>
      </dgm:t>
    </dgm:pt>
    <dgm:pt modelId="{FA7624E6-410E-4430-AAC4-6950F4713BCE}" type="parTrans" cxnId="{15166D9F-E7DD-4CE4-9B09-626A7527670E}">
      <dgm:prSet/>
      <dgm:spPr/>
      <dgm:t>
        <a:bodyPr/>
        <a:lstStyle/>
        <a:p>
          <a:endParaRPr lang="en-US"/>
        </a:p>
      </dgm:t>
    </dgm:pt>
    <dgm:pt modelId="{DDEDD69B-CE2C-4953-9A73-36514F40384D}" type="sibTrans" cxnId="{15166D9F-E7DD-4CE4-9B09-626A7527670E}">
      <dgm:prSet/>
      <dgm:spPr/>
      <dgm:t>
        <a:bodyPr/>
        <a:lstStyle/>
        <a:p>
          <a:endParaRPr lang="en-US"/>
        </a:p>
      </dgm:t>
    </dgm:pt>
    <dgm:pt modelId="{DDFC2C51-9FA4-4AB7-91A9-0C8ABC3B8F13}" type="pres">
      <dgm:prSet presAssocID="{E92FB713-4469-4708-B603-4E4D0DE8FD24}" presName="diagram" presStyleCnt="0">
        <dgm:presLayoutVars>
          <dgm:dir/>
          <dgm:resizeHandles val="exact"/>
        </dgm:presLayoutVars>
      </dgm:prSet>
      <dgm:spPr/>
    </dgm:pt>
    <dgm:pt modelId="{E6E853ED-2661-449A-BA6B-AE6D8896B1D5}" type="pres">
      <dgm:prSet presAssocID="{3047CC44-AF12-4F57-9A3F-1E998A690931}" presName="node" presStyleLbl="node1" presStyleIdx="0" presStyleCnt="3">
        <dgm:presLayoutVars>
          <dgm:bulletEnabled val="1"/>
        </dgm:presLayoutVars>
      </dgm:prSet>
      <dgm:spPr/>
    </dgm:pt>
    <dgm:pt modelId="{0D55689B-B843-4669-86A9-6C879EEC1FDB}" type="pres">
      <dgm:prSet presAssocID="{CD7C936B-F317-4181-BBDE-AE15BE388161}" presName="sibTrans" presStyleCnt="0"/>
      <dgm:spPr/>
    </dgm:pt>
    <dgm:pt modelId="{3C896316-4E47-4DB0-BE19-6152958E4905}" type="pres">
      <dgm:prSet presAssocID="{029DC898-09F9-4249-B94B-A3BE3A242C4D}" presName="node" presStyleLbl="node1" presStyleIdx="1" presStyleCnt="3">
        <dgm:presLayoutVars>
          <dgm:bulletEnabled val="1"/>
        </dgm:presLayoutVars>
      </dgm:prSet>
      <dgm:spPr/>
    </dgm:pt>
    <dgm:pt modelId="{9B53FEAD-3637-4A0E-9116-8CEC3485D528}" type="pres">
      <dgm:prSet presAssocID="{7F8BAC18-6C7C-4538-9911-7B5DCFEC6722}" presName="sibTrans" presStyleCnt="0"/>
      <dgm:spPr/>
    </dgm:pt>
    <dgm:pt modelId="{2F208FE1-0687-4FED-AC99-8850A4938DEA}" type="pres">
      <dgm:prSet presAssocID="{C0B3E221-AC57-4BEF-9F58-8FFCAD7D0DFF}" presName="node" presStyleLbl="node1" presStyleIdx="2" presStyleCnt="3">
        <dgm:presLayoutVars>
          <dgm:bulletEnabled val="1"/>
        </dgm:presLayoutVars>
      </dgm:prSet>
      <dgm:spPr/>
    </dgm:pt>
  </dgm:ptLst>
  <dgm:cxnLst>
    <dgm:cxn modelId="{AF513412-D5C9-4058-A350-B442898BC5E5}" srcId="{E92FB713-4469-4708-B603-4E4D0DE8FD24}" destId="{029DC898-09F9-4249-B94B-A3BE3A242C4D}" srcOrd="1" destOrd="0" parTransId="{89B70710-689F-45E8-A4E4-92EAF86E2698}" sibTransId="{7F8BAC18-6C7C-4538-9911-7B5DCFEC6722}"/>
    <dgm:cxn modelId="{8E6A042C-B34A-48D8-B2F8-6CCA9019AF4B}" type="presOf" srcId="{029DC898-09F9-4249-B94B-A3BE3A242C4D}" destId="{3C896316-4E47-4DB0-BE19-6152958E4905}" srcOrd="0" destOrd="0" presId="urn:microsoft.com/office/officeart/2005/8/layout/default"/>
    <dgm:cxn modelId="{E0B97D5E-5A40-4F38-B7EA-1404607D861B}" type="presOf" srcId="{E92FB713-4469-4708-B603-4E4D0DE8FD24}" destId="{DDFC2C51-9FA4-4AB7-91A9-0C8ABC3B8F13}" srcOrd="0" destOrd="0" presId="urn:microsoft.com/office/officeart/2005/8/layout/default"/>
    <dgm:cxn modelId="{6CA4F863-D000-4B98-89C9-DC60B33FC04D}" srcId="{E92FB713-4469-4708-B603-4E4D0DE8FD24}" destId="{3047CC44-AF12-4F57-9A3F-1E998A690931}" srcOrd="0" destOrd="0" parTransId="{57529737-659B-4B8E-9CA8-C32364B3C468}" sibTransId="{CD7C936B-F317-4181-BBDE-AE15BE388161}"/>
    <dgm:cxn modelId="{1DBEEC7D-E209-4738-A3C9-EE221F4081A3}" type="presOf" srcId="{3047CC44-AF12-4F57-9A3F-1E998A690931}" destId="{E6E853ED-2661-449A-BA6B-AE6D8896B1D5}" srcOrd="0" destOrd="0" presId="urn:microsoft.com/office/officeart/2005/8/layout/default"/>
    <dgm:cxn modelId="{15166D9F-E7DD-4CE4-9B09-626A7527670E}" srcId="{E92FB713-4469-4708-B603-4E4D0DE8FD24}" destId="{C0B3E221-AC57-4BEF-9F58-8FFCAD7D0DFF}" srcOrd="2" destOrd="0" parTransId="{FA7624E6-410E-4430-AAC4-6950F4713BCE}" sibTransId="{DDEDD69B-CE2C-4953-9A73-36514F40384D}"/>
    <dgm:cxn modelId="{54E7F8F3-B59B-42B9-9A57-90CA7AC47FCA}" type="presOf" srcId="{C0B3E221-AC57-4BEF-9F58-8FFCAD7D0DFF}" destId="{2F208FE1-0687-4FED-AC99-8850A4938DEA}" srcOrd="0" destOrd="0" presId="urn:microsoft.com/office/officeart/2005/8/layout/default"/>
    <dgm:cxn modelId="{7F687B66-1826-474C-835A-9BAB416DE79A}" type="presParOf" srcId="{DDFC2C51-9FA4-4AB7-91A9-0C8ABC3B8F13}" destId="{E6E853ED-2661-449A-BA6B-AE6D8896B1D5}" srcOrd="0" destOrd="0" presId="urn:microsoft.com/office/officeart/2005/8/layout/default"/>
    <dgm:cxn modelId="{8E93100E-B66B-4F0D-91CA-C5E6804746E8}" type="presParOf" srcId="{DDFC2C51-9FA4-4AB7-91A9-0C8ABC3B8F13}" destId="{0D55689B-B843-4669-86A9-6C879EEC1FDB}" srcOrd="1" destOrd="0" presId="urn:microsoft.com/office/officeart/2005/8/layout/default"/>
    <dgm:cxn modelId="{A24DE864-86E5-40EE-AAD5-643A3A40F873}" type="presParOf" srcId="{DDFC2C51-9FA4-4AB7-91A9-0C8ABC3B8F13}" destId="{3C896316-4E47-4DB0-BE19-6152958E4905}" srcOrd="2" destOrd="0" presId="urn:microsoft.com/office/officeart/2005/8/layout/default"/>
    <dgm:cxn modelId="{629B2514-C8CD-456A-986C-E9D45DCE0F47}" type="presParOf" srcId="{DDFC2C51-9FA4-4AB7-91A9-0C8ABC3B8F13}" destId="{9B53FEAD-3637-4A0E-9116-8CEC3485D528}" srcOrd="3" destOrd="0" presId="urn:microsoft.com/office/officeart/2005/8/layout/default"/>
    <dgm:cxn modelId="{BB94CBCB-7C72-4BEC-980E-5F78A3D133BE}" type="presParOf" srcId="{DDFC2C51-9FA4-4AB7-91A9-0C8ABC3B8F13}" destId="{2F208FE1-0687-4FED-AC99-8850A4938DEA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4FEC6E-1DB3-44B9-BD55-F67337AA8154}">
      <dsp:nvSpPr>
        <dsp:cNvPr id="0" name=""/>
        <dsp:cNvSpPr/>
      </dsp:nvSpPr>
      <dsp:spPr>
        <a:xfrm>
          <a:off x="0" y="384515"/>
          <a:ext cx="6364224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7DA78C-2C4E-405E-B144-D3F997ECEC71}">
      <dsp:nvSpPr>
        <dsp:cNvPr id="0" name=""/>
        <dsp:cNvSpPr/>
      </dsp:nvSpPr>
      <dsp:spPr>
        <a:xfrm>
          <a:off x="318211" y="89315"/>
          <a:ext cx="4454956" cy="59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Het MBO</a:t>
          </a:r>
          <a:endParaRPr lang="en-US" sz="2000" kern="1200"/>
        </a:p>
      </dsp:txBody>
      <dsp:txXfrm>
        <a:off x="347032" y="118136"/>
        <a:ext cx="4397314" cy="532758"/>
      </dsp:txXfrm>
    </dsp:sp>
    <dsp:sp modelId="{769A709E-D3D8-4DFE-AB4F-AC168FDC842B}">
      <dsp:nvSpPr>
        <dsp:cNvPr id="0" name=""/>
        <dsp:cNvSpPr/>
      </dsp:nvSpPr>
      <dsp:spPr>
        <a:xfrm>
          <a:off x="0" y="1291716"/>
          <a:ext cx="6364224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D945FA-A8EE-4A54-923A-CB80450E2428}">
      <dsp:nvSpPr>
        <dsp:cNvPr id="0" name=""/>
        <dsp:cNvSpPr/>
      </dsp:nvSpPr>
      <dsp:spPr>
        <a:xfrm>
          <a:off x="318211" y="996515"/>
          <a:ext cx="4454956" cy="5904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ROC’s </a:t>
          </a:r>
          <a:endParaRPr lang="en-US" sz="2000" kern="1200"/>
        </a:p>
      </dsp:txBody>
      <dsp:txXfrm>
        <a:off x="347032" y="1025336"/>
        <a:ext cx="4397314" cy="532758"/>
      </dsp:txXfrm>
    </dsp:sp>
    <dsp:sp modelId="{2E85F1F2-316E-444D-83E4-ABEBCFBAA3DD}">
      <dsp:nvSpPr>
        <dsp:cNvPr id="0" name=""/>
        <dsp:cNvSpPr/>
      </dsp:nvSpPr>
      <dsp:spPr>
        <a:xfrm>
          <a:off x="0" y="2198916"/>
          <a:ext cx="6364224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750DCC-4CD0-41C6-B0F0-C46F65E29F6C}">
      <dsp:nvSpPr>
        <dsp:cNvPr id="0" name=""/>
        <dsp:cNvSpPr/>
      </dsp:nvSpPr>
      <dsp:spPr>
        <a:xfrm>
          <a:off x="318211" y="1903716"/>
          <a:ext cx="4454956" cy="5904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Sectoren</a:t>
          </a:r>
          <a:endParaRPr lang="en-US" sz="2000" kern="1200"/>
        </a:p>
      </dsp:txBody>
      <dsp:txXfrm>
        <a:off x="347032" y="1932537"/>
        <a:ext cx="4397314" cy="532758"/>
      </dsp:txXfrm>
    </dsp:sp>
    <dsp:sp modelId="{3CE2BD39-171F-4612-8EFF-9E5EE1B0A5B4}">
      <dsp:nvSpPr>
        <dsp:cNvPr id="0" name=""/>
        <dsp:cNvSpPr/>
      </dsp:nvSpPr>
      <dsp:spPr>
        <a:xfrm>
          <a:off x="0" y="3106116"/>
          <a:ext cx="6364224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54B2F8-B777-48A1-88DD-55FA213FD05E}">
      <dsp:nvSpPr>
        <dsp:cNvPr id="0" name=""/>
        <dsp:cNvSpPr/>
      </dsp:nvSpPr>
      <dsp:spPr>
        <a:xfrm>
          <a:off x="318211" y="2810916"/>
          <a:ext cx="4454956" cy="5904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Opleidingen</a:t>
          </a:r>
          <a:endParaRPr lang="en-US" sz="2000" kern="1200"/>
        </a:p>
      </dsp:txBody>
      <dsp:txXfrm>
        <a:off x="347032" y="2839737"/>
        <a:ext cx="4397314" cy="532758"/>
      </dsp:txXfrm>
    </dsp:sp>
    <dsp:sp modelId="{0D204CE4-2855-4693-9F2A-5014F335B38F}">
      <dsp:nvSpPr>
        <dsp:cNvPr id="0" name=""/>
        <dsp:cNvSpPr/>
      </dsp:nvSpPr>
      <dsp:spPr>
        <a:xfrm>
          <a:off x="0" y="4013316"/>
          <a:ext cx="6364224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271B6A-807D-481C-A627-DFA65EB7B82B}">
      <dsp:nvSpPr>
        <dsp:cNvPr id="0" name=""/>
        <dsp:cNvSpPr/>
      </dsp:nvSpPr>
      <dsp:spPr>
        <a:xfrm>
          <a:off x="318211" y="3718116"/>
          <a:ext cx="4454956" cy="5904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Banen</a:t>
          </a:r>
          <a:endParaRPr lang="en-US" sz="2000" kern="1200"/>
        </a:p>
      </dsp:txBody>
      <dsp:txXfrm>
        <a:off x="347032" y="3746937"/>
        <a:ext cx="4397314" cy="532758"/>
      </dsp:txXfrm>
    </dsp:sp>
    <dsp:sp modelId="{16A86CEB-0F3B-44CC-A8B0-84C896A3A4D3}">
      <dsp:nvSpPr>
        <dsp:cNvPr id="0" name=""/>
        <dsp:cNvSpPr/>
      </dsp:nvSpPr>
      <dsp:spPr>
        <a:xfrm>
          <a:off x="0" y="4920516"/>
          <a:ext cx="6364224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363841-8421-4065-B48F-AF774AC6D340}">
      <dsp:nvSpPr>
        <dsp:cNvPr id="0" name=""/>
        <dsp:cNvSpPr/>
      </dsp:nvSpPr>
      <dsp:spPr>
        <a:xfrm>
          <a:off x="318211" y="4625316"/>
          <a:ext cx="4454956" cy="59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Zoeken en kiezen</a:t>
          </a:r>
          <a:endParaRPr lang="en-US" sz="2000" kern="1200"/>
        </a:p>
      </dsp:txBody>
      <dsp:txXfrm>
        <a:off x="347032" y="4654137"/>
        <a:ext cx="4397314" cy="5327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60B100-D7B8-4F85-8079-CAC85CE869EB}">
      <dsp:nvSpPr>
        <dsp:cNvPr id="0" name=""/>
        <dsp:cNvSpPr/>
      </dsp:nvSpPr>
      <dsp:spPr>
        <a:xfrm>
          <a:off x="0" y="18431"/>
          <a:ext cx="6812280" cy="1750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400" kern="1200"/>
            <a:t>Interessante opleidingen</a:t>
          </a:r>
          <a:endParaRPr lang="en-US" sz="4400" kern="1200"/>
        </a:p>
      </dsp:txBody>
      <dsp:txXfrm>
        <a:off x="85444" y="103875"/>
        <a:ext cx="6641392" cy="1579432"/>
      </dsp:txXfrm>
    </dsp:sp>
    <dsp:sp modelId="{0D077730-F319-4721-A216-734B052B166B}">
      <dsp:nvSpPr>
        <dsp:cNvPr id="0" name=""/>
        <dsp:cNvSpPr/>
      </dsp:nvSpPr>
      <dsp:spPr>
        <a:xfrm>
          <a:off x="0" y="1895471"/>
          <a:ext cx="6812280" cy="1750320"/>
        </a:xfrm>
        <a:prstGeom prst="roundRect">
          <a:avLst/>
        </a:prstGeom>
        <a:solidFill>
          <a:schemeClr val="accent2">
            <a:hueOff val="-1224775"/>
            <a:satOff val="-5657"/>
            <a:lumOff val="-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400" kern="1200"/>
            <a:t>Interessante sectoren</a:t>
          </a:r>
          <a:endParaRPr lang="en-US" sz="4400" kern="1200"/>
        </a:p>
      </dsp:txBody>
      <dsp:txXfrm>
        <a:off x="85444" y="1980915"/>
        <a:ext cx="6641392" cy="1579432"/>
      </dsp:txXfrm>
    </dsp:sp>
    <dsp:sp modelId="{79AD4006-37BD-47E2-9105-5A1463693910}">
      <dsp:nvSpPr>
        <dsp:cNvPr id="0" name=""/>
        <dsp:cNvSpPr/>
      </dsp:nvSpPr>
      <dsp:spPr>
        <a:xfrm>
          <a:off x="0" y="3772512"/>
          <a:ext cx="6812280" cy="1750320"/>
        </a:xfrm>
        <a:prstGeom prst="roundRect">
          <a:avLst/>
        </a:prstGeom>
        <a:solidFill>
          <a:schemeClr val="accent2">
            <a:hueOff val="-2449550"/>
            <a:satOff val="-11314"/>
            <a:lumOff val="-23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400" kern="1200"/>
            <a:t>Welke ROC’s kun je voor kiezen?</a:t>
          </a:r>
          <a:endParaRPr lang="en-US" sz="4400" kern="1200"/>
        </a:p>
      </dsp:txBody>
      <dsp:txXfrm>
        <a:off x="85444" y="3857956"/>
        <a:ext cx="6641392" cy="15794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E853ED-2661-449A-BA6B-AE6D8896B1D5}">
      <dsp:nvSpPr>
        <dsp:cNvPr id="0" name=""/>
        <dsp:cNvSpPr/>
      </dsp:nvSpPr>
      <dsp:spPr>
        <a:xfrm>
          <a:off x="1590332" y="205"/>
          <a:ext cx="3488471" cy="209308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Heb je op basis van de opdrachten en activiteiten van afgelopen weken een beter beeld gekregen van wat je wilt?</a:t>
          </a:r>
          <a:endParaRPr lang="en-US" sz="2200" kern="1200"/>
        </a:p>
      </dsp:txBody>
      <dsp:txXfrm>
        <a:off x="1590332" y="205"/>
        <a:ext cx="3488471" cy="2093083"/>
      </dsp:txXfrm>
    </dsp:sp>
    <dsp:sp modelId="{3C896316-4E47-4DB0-BE19-6152958E4905}">
      <dsp:nvSpPr>
        <dsp:cNvPr id="0" name=""/>
        <dsp:cNvSpPr/>
      </dsp:nvSpPr>
      <dsp:spPr>
        <a:xfrm>
          <a:off x="5427651" y="205"/>
          <a:ext cx="3488471" cy="2093083"/>
        </a:xfrm>
        <a:prstGeom prst="rect">
          <a:avLst/>
        </a:prstGeom>
        <a:solidFill>
          <a:schemeClr val="accent2">
            <a:hueOff val="-1224775"/>
            <a:satOff val="-5657"/>
            <a:lumOff val="-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Kun je al een (voorlopige) keuze maken? </a:t>
          </a:r>
          <a:endParaRPr lang="en-US" sz="2200" kern="1200"/>
        </a:p>
      </dsp:txBody>
      <dsp:txXfrm>
        <a:off x="5427651" y="205"/>
        <a:ext cx="3488471" cy="2093083"/>
      </dsp:txXfrm>
    </dsp:sp>
    <dsp:sp modelId="{2F208FE1-0687-4FED-AC99-8850A4938DEA}">
      <dsp:nvSpPr>
        <dsp:cNvPr id="0" name=""/>
        <dsp:cNvSpPr/>
      </dsp:nvSpPr>
      <dsp:spPr>
        <a:xfrm>
          <a:off x="3508992" y="2442135"/>
          <a:ext cx="3488471" cy="2093083"/>
        </a:xfrm>
        <a:prstGeom prst="rect">
          <a:avLst/>
        </a:prstGeom>
        <a:solidFill>
          <a:schemeClr val="accent2">
            <a:hueOff val="-2449550"/>
            <a:satOff val="-11314"/>
            <a:lumOff val="-23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Wat heb je nog nodig om verder te oriënteren?</a:t>
          </a:r>
          <a:endParaRPr lang="en-US" sz="2200" kern="1200"/>
        </a:p>
      </dsp:txBody>
      <dsp:txXfrm>
        <a:off x="3508992" y="2442135"/>
        <a:ext cx="3488471" cy="20930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543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43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806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25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39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339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58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23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95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11/26/2021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002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04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50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9924C9-77F8-4EE9-82BB-6FCE1B2A2A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65" b="786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3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FF37BD-A074-4645-A741-302D4820FA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nl-NL" sz="2600">
                <a:solidFill>
                  <a:schemeClr val="bg1"/>
                </a:solidFill>
              </a:rPr>
              <a:t>HET MIDDELBAAR BEROEPSONDERWIJS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9234467-E08C-4EB8-9CE0-842717156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endParaRPr lang="nl-NL" sz="2000" dirty="0">
              <a:solidFill>
                <a:schemeClr val="bg1"/>
              </a:solidFill>
            </a:endParaRPr>
          </a:p>
          <a:p>
            <a:r>
              <a:rPr lang="nl-NL" sz="2000" dirty="0">
                <a:solidFill>
                  <a:schemeClr val="bg1"/>
                </a:solidFill>
              </a:rPr>
              <a:t>DOORSTROOMGROEP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bg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4049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5F9942D-97FC-4609-AC60-81DB26B57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nl-NL" dirty="0"/>
              <a:t>Programma (3 </a:t>
            </a:r>
            <a:r>
              <a:rPr lang="nl-NL"/>
              <a:t>wkn</a:t>
            </a:r>
            <a:r>
              <a:rPr lang="nl-NL" dirty="0"/>
              <a:t>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168A4C35-AC4D-4957-964F-031BF75F98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444128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9173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81E1224E-6618-482E-BE87-321A7FC1CD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EC0A5A7-8BC3-4721-A2F8-11BB643C2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34" y="957447"/>
            <a:ext cx="3383280" cy="4943105"/>
          </a:xfrm>
        </p:spPr>
        <p:txBody>
          <a:bodyPr anchor="ctr">
            <a:normAutofit/>
          </a:bodyPr>
          <a:lstStyle/>
          <a:p>
            <a:r>
              <a:rPr lang="nl-NL" dirty="0"/>
              <a:t>Wat heb je tot nu toe gedaan?</a:t>
            </a: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8126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9234" y="6163056"/>
            <a:ext cx="33832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0" name="Tijdelijke aanduiding voor inhoud 2">
            <a:extLst>
              <a:ext uri="{FF2B5EF4-FFF2-40B4-BE49-F238E27FC236}">
                <a16:creationId xmlns:a16="http://schemas.microsoft.com/office/drawing/2014/main" id="{F526EDBB-975E-42B4-818F-1A93A5F03A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802947"/>
              </p:ext>
            </p:extLst>
          </p:nvPr>
        </p:nvGraphicFramePr>
        <p:xfrm>
          <a:off x="4553712" y="621792"/>
          <a:ext cx="6812280" cy="5541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2521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E839BD9-A86B-40D0-937E-0913DE933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nl-NL" dirty="0"/>
              <a:t>Verdiepen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A1E52A-6C61-4952-AEE8-2907AE325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r>
              <a:rPr lang="nl-NL" sz="2000" dirty="0"/>
              <a:t>Wanneer je kiest voor een opleiding, is het doel om daar dan ook je werk van te maken</a:t>
            </a:r>
          </a:p>
          <a:p>
            <a:endParaRPr lang="nl-NL" sz="2000" dirty="0"/>
          </a:p>
          <a:p>
            <a:r>
              <a:rPr lang="nl-NL" sz="2000" dirty="0"/>
              <a:t>Kijk naar alle interessante sectoren/opleidingen en zet ze op een rijtje</a:t>
            </a:r>
          </a:p>
          <a:p>
            <a:endParaRPr lang="nl-NL" sz="2000" dirty="0"/>
          </a:p>
          <a:p>
            <a:r>
              <a:rPr lang="nl-NL" sz="2000" dirty="0"/>
              <a:t>Zoek voor iedere sector/opleiding een vacature: wat kun en wil je worden?</a:t>
            </a:r>
          </a:p>
          <a:p>
            <a:endParaRPr lang="nl-NL" sz="2000" dirty="0"/>
          </a:p>
          <a:p>
            <a:r>
              <a:rPr lang="nl-NL" sz="2000" dirty="0"/>
              <a:t>Past de vacature bij wie jij bent/wilt zijn en waar je goed in bent? Waarom wel/niet?</a:t>
            </a:r>
          </a:p>
        </p:txBody>
      </p:sp>
    </p:spTree>
    <p:extLst>
      <p:ext uri="{BB962C8B-B14F-4D97-AF65-F5344CB8AC3E}">
        <p14:creationId xmlns:p14="http://schemas.microsoft.com/office/powerpoint/2010/main" val="706540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7258181-0C62-443C-AEBC-4A07E48AB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nl-NL" dirty="0"/>
              <a:t>Evalueren </a:t>
            </a:r>
            <a:r>
              <a:rPr lang="nl-NL"/>
              <a:t>en vooruit kijken</a:t>
            </a:r>
            <a:endParaRPr lang="nl-NL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1227505B-B9BC-4D02-8FAB-08CB19FBAB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1651574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1334194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153</Words>
  <Application>Microsoft Office PowerPoint</Application>
  <PresentationFormat>Breedbeeld</PresentationFormat>
  <Paragraphs>26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Neue Haas Grotesk Text Pro</vt:lpstr>
      <vt:lpstr>AccentBoxVTI</vt:lpstr>
      <vt:lpstr>HET MIDDELBAAR BEROEPSONDERWIJS</vt:lpstr>
      <vt:lpstr>Programma (3 wkn)</vt:lpstr>
      <vt:lpstr>Wat heb je tot nu toe gedaan?</vt:lpstr>
      <vt:lpstr>Verdiepen</vt:lpstr>
      <vt:lpstr>Evalueren en vooruit kijken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MIDDELBAAR BEROEPSONDERWIJS</dc:title>
  <dc:creator>Marije Solle</dc:creator>
  <cp:lastModifiedBy>Marije Solle</cp:lastModifiedBy>
  <cp:revision>2</cp:revision>
  <dcterms:created xsi:type="dcterms:W3CDTF">2021-11-26T11:17:19Z</dcterms:created>
  <dcterms:modified xsi:type="dcterms:W3CDTF">2021-11-26T11:30:03Z</dcterms:modified>
</cp:coreProperties>
</file>